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38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58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48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7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22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9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12/9/2025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38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12/9/2025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9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12/9/2025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7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51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3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434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FD1D2CD-954D-4C4D-B505-05EAD159B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CC3A1-C432-F6C9-C6A6-7BA7206F8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5626" y="2862252"/>
            <a:ext cx="4179569" cy="1133475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ptos" panose="020B0004020202020204" pitchFamily="34" charset="0"/>
              </a:rPr>
              <a:t>HazardWatch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379D48-69D1-79DF-A737-6CD7B2DF9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7087" y="3754922"/>
            <a:ext cx="3636645" cy="481609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Aptos" panose="020B0004020202020204" pitchFamily="34" charset="0"/>
              </a:rPr>
              <a:t>Created By Dion Hutch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32AEA7-A24A-45A9-BF8F-D0AFF34D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1E05096-85C9-CE01-832D-965F17FDBD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758" r="24783" b="2"/>
          <a:stretch>
            <a:fillRect/>
          </a:stretch>
        </p:blipFill>
        <p:spPr>
          <a:xfrm>
            <a:off x="6515100" y="10"/>
            <a:ext cx="5676900" cy="6857990"/>
          </a:xfrm>
          <a:prstGeom prst="rect">
            <a:avLst/>
          </a:prstGeom>
        </p:spPr>
      </p:pic>
      <p:pic>
        <p:nvPicPr>
          <p:cNvPr id="6" name="Picture 5" descr="A magnifying glass with a symbol on it&#10;&#10;AI-generated content may be incorrect.">
            <a:extLst>
              <a:ext uri="{FF2B5EF4-FFF2-40B4-BE49-F238E27FC236}">
                <a16:creationId xmlns:a16="http://schemas.microsoft.com/office/drawing/2014/main" id="{4A4C6DB0-19F7-63B9-8276-AF21BDC25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20" y="-10"/>
            <a:ext cx="6515100" cy="6858000"/>
          </a:xfrm>
          <a:prstGeom prst="rect">
            <a:avLst/>
          </a:prstGeom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28DA4068-EC26-4FA7-B2BA-1883312224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56311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01"/>
    </mc:Choice>
    <mc:Fallback>
      <p:transition spd="slow" advTm="34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CBEF-436B-F256-B549-AF9EA86F9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The Problem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4129B4B-3ABC-DAB3-F529-C578E6361C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7752" y="2521059"/>
            <a:ext cx="1107649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Staff can’t watch every area in large buildings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Hazards like spills, blocked exits, and obstacles are often missed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Missed hazards lead to accidents, delays, and safety risks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Public spaces need faster, real-time detection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AB49F16-8397-F622-F25F-5462F48B1C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82245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39"/>
    </mc:Choice>
    <mc:Fallback>
      <p:transition spd="slow" advTm="30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1F87-C831-33A2-C69E-FAAF2E6F8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The Solution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42DB924-48E4-2E25-E0AB-A29B9A57F4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82494" y="2314431"/>
            <a:ext cx="1060609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Uses AI to monitor camera feeds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Detects hazards instantly (spills, obstacles,    blocked exits)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Sends alerts to staff so issues are fixed quickly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Improves safety and accessibility for everyone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D87980C-6CE5-8632-B085-8F59D48288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9026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73"/>
    </mc:Choice>
    <mc:Fallback>
      <p:transition spd="slow" advTm="34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25A5-7CEB-BA36-9EC7-7A771374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How the AI Works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3F59C4E-9845-1915-4872-4B9F1F8EC2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0079" y="2721085"/>
            <a:ext cx="1079463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Simple computer vision object detection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Trained on public indoor safety datasets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Only detects hazards, does not identify people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Works in real time on normal camera feeds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338A40D-BF00-CBF0-7835-77CD461398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72211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75"/>
    </mc:Choice>
    <mc:Fallback>
      <p:transition spd="slow" advTm="38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038CD-9892-AF88-801E-CEB69364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Market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9937E-6513-660C-818C-23AAF730C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276856"/>
            <a:ext cx="10890928" cy="4224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HazardWatch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 is useful for: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Malls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Schools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Movie theaters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Warehouses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Public walkways &amp; transit areas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Value: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Faster hazard response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Fewer accidents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Better accessibility compliance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283FCB0-097A-D1E9-F6F9-6823B9E1CA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82211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40"/>
    </mc:Choice>
    <mc:Fallback>
      <p:transition spd="slow" advTm="33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90C54-49CB-07F5-A22A-10AFB1CC0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Ethics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28B3A94-1ACD-9311-973D-06AA2C2EF4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0079" y="2173138"/>
            <a:ext cx="1065276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No facial recognition or tracking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Uses only non-personal image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Alerts must be confirmed by a human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Designed only for safety — not surveillance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Clear ethical use guidelines included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739FF9D-B33D-E489-10EC-BC2D5CB697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0200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32"/>
    </mc:Choice>
    <mc:Fallback>
      <p:transition spd="slow" advTm="40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CC57B2-CDB9-0CAB-D5CF-03FDA7261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85" y="440056"/>
            <a:ext cx="8945593" cy="948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Demo Images</a:t>
            </a:r>
          </a:p>
        </p:txBody>
      </p:sp>
      <p:pic>
        <p:nvPicPr>
          <p:cNvPr id="5" name="Content Placeholder 4" descr="A close-up of a warehouse&#10;&#10;AI-generated content may be incorrect.">
            <a:extLst>
              <a:ext uri="{FF2B5EF4-FFF2-40B4-BE49-F238E27FC236}">
                <a16:creationId xmlns:a16="http://schemas.microsoft.com/office/drawing/2014/main" id="{CD6DD9CE-1C05-B3D6-8FEB-53098C497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1586861"/>
            <a:ext cx="4611002" cy="3389087"/>
          </a:xfrm>
          <a:prstGeom prst="rect">
            <a:avLst/>
          </a:prstGeom>
        </p:spPr>
      </p:pic>
      <p:pic>
        <p:nvPicPr>
          <p:cNvPr id="7" name="Picture 6" descr="A store aisle with bottles and boxes&#10;&#10;AI-generated content may be incorrect.">
            <a:extLst>
              <a:ext uri="{FF2B5EF4-FFF2-40B4-BE49-F238E27FC236}">
                <a16:creationId xmlns:a16="http://schemas.microsoft.com/office/drawing/2014/main" id="{D04650DE-D9EA-9D78-0FD8-591C350B9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773" y="1586862"/>
            <a:ext cx="4611002" cy="33890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DAFC03-8FF5-2D1C-247E-B39E66C42E9C}"/>
              </a:ext>
            </a:extLst>
          </p:cNvPr>
          <p:cNvSpPr txBox="1"/>
          <p:nvPr/>
        </p:nvSpPr>
        <p:spPr>
          <a:xfrm>
            <a:off x="657225" y="5024792"/>
            <a:ext cx="46110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Blocked Exit Detection: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AI identifies objects blocking emergency exits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Draws a red hazard box around the obstruction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Alerts staff to clear the path for safety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DD8756-9F10-2DCD-E421-E673E7F2519C}"/>
              </a:ext>
            </a:extLst>
          </p:cNvPr>
          <p:cNvSpPr txBox="1"/>
          <p:nvPr/>
        </p:nvSpPr>
        <p:spPr>
          <a:xfrm>
            <a:off x="6923773" y="5024792"/>
            <a:ext cx="46110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Spill/Trip Hazard Detection: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AI detects floor spills or any tripping hazard in real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Highlights the hazard with a red hazard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Helps prevent slip-and-fall accidents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9B5E4B41-4412-BC4F-7CAC-B229BADE7F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95101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73"/>
    </mc:Choice>
    <mc:Fallback>
      <p:transition spd="slow" advTm="59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233</Words>
  <Application>Microsoft Office PowerPoint</Application>
  <PresentationFormat>Widescreen</PresentationFormat>
  <Paragraphs>43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Arial</vt:lpstr>
      <vt:lpstr>Grandview Display</vt:lpstr>
      <vt:lpstr>DashVTI</vt:lpstr>
      <vt:lpstr>HazardWatch</vt:lpstr>
      <vt:lpstr>The Problem</vt:lpstr>
      <vt:lpstr>The Solution</vt:lpstr>
      <vt:lpstr>How the AI Works</vt:lpstr>
      <vt:lpstr>Market Fit</vt:lpstr>
      <vt:lpstr>Ethics</vt:lpstr>
      <vt:lpstr>Demo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Hutch, Dion</dc:creator>
  <cp:lastModifiedBy>Hutch, Dion</cp:lastModifiedBy>
  <cp:revision>2</cp:revision>
  <dcterms:created xsi:type="dcterms:W3CDTF">2025-12-09T21:21:15Z</dcterms:created>
  <dcterms:modified xsi:type="dcterms:W3CDTF">2025-12-09T23:10:28Z</dcterms:modified>
</cp:coreProperties>
</file>